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50" d="100"/>
          <a:sy n="50" d="100"/>
        </p:scale>
        <p:origin x="23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58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8754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874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155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449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4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18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1842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7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062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008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4FB8F-4630-4AE5-8427-0CF47AD44980}" type="datetimeFigureOut">
              <a:rPr kumimoji="1" lang="ja-JP" altLang="en-US" smtClean="0"/>
              <a:t>2019/2/15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9AE3D-2B37-49C3-ABD6-5BB461620E3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フリーフォーム: 図形 884">
            <a:extLst>
              <a:ext uri="{FF2B5EF4-FFF2-40B4-BE49-F238E27FC236}">
                <a16:creationId xmlns:a16="http://schemas.microsoft.com/office/drawing/2014/main" id="{EFC89928-D13B-4326-A3F5-1AE603FE9997}"/>
              </a:ext>
            </a:extLst>
          </p:cNvPr>
          <p:cNvSpPr/>
          <p:nvPr/>
        </p:nvSpPr>
        <p:spPr>
          <a:xfrm>
            <a:off x="0" y="0"/>
            <a:ext cx="6851484" cy="9181450"/>
          </a:xfrm>
          <a:custGeom>
            <a:avLst/>
            <a:gdLst>
              <a:gd name="connsiteX0" fmla="*/ 0 w 6851483"/>
              <a:gd name="connsiteY0" fmla="*/ 0 h 9181449"/>
              <a:gd name="connsiteX1" fmla="*/ 6852291 w 6851483"/>
              <a:gd name="connsiteY1" fmla="*/ 0 h 9181449"/>
              <a:gd name="connsiteX2" fmla="*/ 6852291 w 6851483"/>
              <a:gd name="connsiteY2" fmla="*/ 9186756 h 9181449"/>
              <a:gd name="connsiteX3" fmla="*/ 0 w 6851483"/>
              <a:gd name="connsiteY3" fmla="*/ 9186756 h 9181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51483" h="9181449">
                <a:moveTo>
                  <a:pt x="0" y="0"/>
                </a:moveTo>
                <a:lnTo>
                  <a:pt x="6852291" y="0"/>
                </a:lnTo>
                <a:lnTo>
                  <a:pt x="6852291" y="9186756"/>
                </a:lnTo>
                <a:lnTo>
                  <a:pt x="0" y="9186756"/>
                </a:lnTo>
                <a:close/>
              </a:path>
            </a:pathLst>
          </a:custGeom>
          <a:solidFill>
            <a:srgbClr val="3E8EDE"/>
          </a:solidFill>
          <a:ln w="11526" cap="flat">
            <a:noFill/>
            <a:prstDash val="solid"/>
            <a:miter/>
          </a:ln>
        </p:spPr>
        <p:txBody>
          <a:bodyPr rtlCol="0" anchor="ctr"/>
          <a:lstStyle/>
          <a:p>
            <a:endParaRPr lang="ja-JP" altLang="en-US" dirty="0"/>
          </a:p>
        </p:txBody>
      </p:sp>
      <p:pic>
        <p:nvPicPr>
          <p:cNvPr id="886" name="グラフィックス 885">
            <a:extLst>
              <a:ext uri="{FF2B5EF4-FFF2-40B4-BE49-F238E27FC236}">
                <a16:creationId xmlns:a16="http://schemas.microsoft.com/office/drawing/2014/main" id="{3C117933-63B7-4E87-8991-CA8CCA5026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3130"/>
            <a:ext cx="6863018" cy="971203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C8177A7-2BD0-4841-9B1E-4B03E78643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112" y="9301846"/>
            <a:ext cx="1023979" cy="507175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3A45E23-9998-4368-8183-E616748ADFF8}"/>
              </a:ext>
            </a:extLst>
          </p:cNvPr>
          <p:cNvSpPr txBox="1"/>
          <p:nvPr/>
        </p:nvSpPr>
        <p:spPr>
          <a:xfrm>
            <a:off x="1281565" y="8988322"/>
            <a:ext cx="428835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700" dirty="0">
                <a:solidFill>
                  <a:schemeClr val="bg1"/>
                </a:solidFill>
              </a:rPr>
              <a:t>Designed by Eri Hiroishi, BBSS Corporation.  Copyright © Council of Anti-Phishing Japan ALL RIGHTS RESERVED.</a:t>
            </a:r>
            <a:r>
              <a:rPr kumimoji="1" lang="ja-JP" altLang="en-US" sz="700" dirty="0">
                <a:solidFill>
                  <a:schemeClr val="bg1"/>
                </a:solidFill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2394548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4EC589ABEDB5245B46B7F73F881F3A0" ma:contentTypeVersion="11" ma:contentTypeDescription="新しいドキュメントを作成します。" ma:contentTypeScope="" ma:versionID="02c84897281b90eec37b038b5f786aa5">
  <xsd:schema xmlns:xsd="http://www.w3.org/2001/XMLSchema" xmlns:xs="http://www.w3.org/2001/XMLSchema" xmlns:p="http://schemas.microsoft.com/office/2006/metadata/properties" xmlns:ns2="7c7e2dc1-83df-4ad4-bbbe-792020f7b9ad" xmlns:ns3="43279518-3692-4a2b-9971-254c17695506" targetNamespace="http://schemas.microsoft.com/office/2006/metadata/properties" ma:root="true" ma:fieldsID="4d6c148123804f0a7ba5765f94c4cf22" ns2:_="" ns3:_="">
    <xsd:import namespace="7c7e2dc1-83df-4ad4-bbbe-792020f7b9ad"/>
    <xsd:import namespace="43279518-3692-4a2b-9971-254c1769550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7e2dc1-83df-4ad4-bbbe-792020f7b9a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最新の共有 (ユーザー別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最新の共有 (時間別)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279518-3692-4a2b-9971-254c176955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2CF3C9-35D4-4C14-BD31-EFAA04F17AA7}">
  <ds:schemaRefs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c7e2dc1-83df-4ad4-bbbe-792020f7b9ad"/>
    <ds:schemaRef ds:uri="http://purl.org/dc/elements/1.1/"/>
    <ds:schemaRef ds:uri="http://schemas.microsoft.com/office/2006/metadata/properties"/>
    <ds:schemaRef ds:uri="http://schemas.microsoft.com/office/infopath/2007/PartnerControls"/>
    <ds:schemaRef ds:uri="43279518-3692-4a2b-9971-254c17695506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7456D0A-589D-41B7-A9A3-4A288BF927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c7e2dc1-83df-4ad4-bbbe-792020f7b9ad"/>
    <ds:schemaRef ds:uri="43279518-3692-4a2b-9971-254c176955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9E077-4DB7-4F84-935E-EAD08C7D55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18</Words>
  <Application>Microsoft Office PowerPoint</Application>
  <PresentationFormat>A4 210 x 297 mm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広石 絵里(BBSS) -Eri Hiroishi-</dc:creator>
  <cp:lastModifiedBy>jcca001</cp:lastModifiedBy>
  <cp:revision>6</cp:revision>
  <dcterms:created xsi:type="dcterms:W3CDTF">2019-02-14T00:17:16Z</dcterms:created>
  <dcterms:modified xsi:type="dcterms:W3CDTF">2019-02-15T05:54:30Z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0x010100D4EC589ABEDB5245B46B7F73F881F3A0</vt:lpwstr>
  </property>
</Properties>
</file>